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3" r:id="rId3"/>
  </p:sldMasterIdLst>
  <p:sldIdLst>
    <p:sldId id="258" r:id="rId4"/>
    <p:sldId id="259" r:id="rId5"/>
    <p:sldId id="256" r:id="rId6"/>
    <p:sldId id="262" r:id="rId7"/>
    <p:sldId id="270" r:id="rId8"/>
    <p:sldId id="271" r:id="rId9"/>
    <p:sldId id="291" r:id="rId10"/>
    <p:sldId id="272" r:id="rId11"/>
    <p:sldId id="288" r:id="rId12"/>
    <p:sldId id="293" r:id="rId13"/>
    <p:sldId id="294" r:id="rId14"/>
    <p:sldId id="289" r:id="rId15"/>
    <p:sldId id="296" r:id="rId16"/>
    <p:sldId id="297" r:id="rId17"/>
    <p:sldId id="298" r:id="rId18"/>
    <p:sldId id="292" r:id="rId19"/>
    <p:sldId id="276" r:id="rId20"/>
    <p:sldId id="290" r:id="rId21"/>
    <p:sldId id="277" r:id="rId22"/>
    <p:sldId id="278" r:id="rId23"/>
    <p:sldId id="279" r:id="rId24"/>
    <p:sldId id="301" r:id="rId25"/>
    <p:sldId id="281" r:id="rId26"/>
    <p:sldId id="282" r:id="rId27"/>
    <p:sldId id="280" r:id="rId28"/>
    <p:sldId id="283" r:id="rId29"/>
    <p:sldId id="299" r:id="rId30"/>
    <p:sldId id="261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0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95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1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8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solidFill>
            <a:srgbClr val="453D38"/>
          </a:solidFill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66817" y="5366227"/>
            <a:ext cx="3658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 배성준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김홍선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유지혁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조수연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성유림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5810" y="4475184"/>
            <a:ext cx="8900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당신의 수면을 책임지는 </a:t>
            </a:r>
            <a:r>
              <a:rPr lang="en-US" altLang="ko-KR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endParaRPr lang="ko-KR" altLang="en-US" sz="5400" dirty="0">
              <a:solidFill>
                <a:srgbClr val="453D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1DFB2-1725-4AA5-82FB-F5E6F100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4" y="1128712"/>
            <a:ext cx="4229100" cy="5419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7EF2E3-ED19-4DB9-ACAE-9F522D693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06" y="1662113"/>
            <a:ext cx="9029700" cy="45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3F74F-1E5D-451D-AA6B-173215DD5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8"/>
          <a:stretch/>
        </p:blipFill>
        <p:spPr>
          <a:xfrm>
            <a:off x="344619" y="1981200"/>
            <a:ext cx="7256331" cy="3467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338F1A-1B17-4AE2-94CF-2C1DECAF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462" y="2238375"/>
            <a:ext cx="1838325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7C70D-1FA2-4B32-94CE-C075C0C5726D}"/>
              </a:ext>
            </a:extLst>
          </p:cNvPr>
          <p:cNvSpPr txBox="1"/>
          <p:nvPr/>
        </p:nvSpPr>
        <p:spPr>
          <a:xfrm>
            <a:off x="7620597" y="2731532"/>
            <a:ext cx="4447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같이 각 버튼에 대한 </a:t>
            </a:r>
            <a:r>
              <a:rPr lang="en-US" altLang="ko-KR" dirty="0"/>
              <a:t>value</a:t>
            </a:r>
            <a:r>
              <a:rPr lang="ko-KR" altLang="en-US" dirty="0"/>
              <a:t>값을 얻어</a:t>
            </a:r>
            <a:endParaRPr lang="en-US" altLang="ko-KR" dirty="0"/>
          </a:p>
          <a:p>
            <a:r>
              <a:rPr lang="en-US" altLang="ko-KR" dirty="0"/>
              <a:t>POST</a:t>
            </a:r>
            <a:r>
              <a:rPr lang="ko-KR" altLang="en-US" dirty="0"/>
              <a:t>방식으로 서버에다가 </a:t>
            </a:r>
            <a:r>
              <a:rPr lang="en-US" altLang="ko-KR" dirty="0" err="1"/>
              <a:t>cmd</a:t>
            </a:r>
            <a:r>
              <a:rPr lang="en-US" altLang="ko-KR" dirty="0"/>
              <a:t>= ‘value’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넘겨줌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3B0649-CF0D-4D60-8782-8A50AEC1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12" y="3728919"/>
            <a:ext cx="4097469" cy="10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2D74C2-0054-4DC1-AB71-A3B0FAF4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366837"/>
            <a:ext cx="3515159" cy="1681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E2BD6-CA45-4074-A457-91500E9200DB}"/>
              </a:ext>
            </a:extLst>
          </p:cNvPr>
          <p:cNvSpPr txBox="1"/>
          <p:nvPr/>
        </p:nvSpPr>
        <p:spPr>
          <a:xfrm>
            <a:off x="4403276" y="1871662"/>
            <a:ext cx="337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사용할 </a:t>
            </a:r>
            <a:r>
              <a:rPr lang="en-US" altLang="ko-KR" dirty="0"/>
              <a:t>actuator</a:t>
            </a:r>
            <a:r>
              <a:rPr lang="ko-KR" altLang="en-US" dirty="0"/>
              <a:t> </a:t>
            </a:r>
            <a:r>
              <a:rPr lang="en-US" altLang="ko-KR" dirty="0" err="1"/>
              <a:t>gpio</a:t>
            </a:r>
            <a:r>
              <a:rPr lang="ko-KR" altLang="en-US" dirty="0"/>
              <a:t>번호 선언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502457-1DE7-4C5B-BC65-B4639CBA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8" y="1164044"/>
            <a:ext cx="6296933" cy="5291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13AA99-4B7E-40B9-82F3-9C7E812D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19" y="1756536"/>
            <a:ext cx="8303044" cy="40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8B4093-C915-45FA-8FC7-B1DF9889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4" y="1447800"/>
            <a:ext cx="3667125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53CC1-ABE1-4737-A6F6-468EC1886968}"/>
              </a:ext>
            </a:extLst>
          </p:cNvPr>
          <p:cNvSpPr txBox="1"/>
          <p:nvPr/>
        </p:nvSpPr>
        <p:spPr>
          <a:xfrm>
            <a:off x="5800725" y="1809750"/>
            <a:ext cx="58044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humandetect</a:t>
            </a:r>
            <a:r>
              <a:rPr lang="en-US" altLang="ko-KR" dirty="0"/>
              <a:t>(</a:t>
            </a:r>
            <a:r>
              <a:rPr lang="ko-KR" altLang="en-US" dirty="0"/>
              <a:t>인체 감지</a:t>
            </a:r>
            <a:r>
              <a:rPr lang="en-US" altLang="ko-KR" dirty="0"/>
              <a:t>)</a:t>
            </a:r>
            <a:r>
              <a:rPr lang="ko-KR" altLang="en-US" dirty="0"/>
              <a:t>를 통해 사람이 움직이고 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깨어 있는 상태이다</a:t>
            </a:r>
            <a:r>
              <a:rPr lang="en-US" altLang="ko-KR" dirty="0"/>
              <a:t>)</a:t>
            </a:r>
            <a:r>
              <a:rPr lang="ko-KR" altLang="en-US" dirty="0"/>
              <a:t>는 것을 판단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불을 켜주고 선풍기와 같은 전자 기기를 </a:t>
            </a:r>
            <a:r>
              <a:rPr lang="ko-KR" altLang="en-US" dirty="0" err="1"/>
              <a:t>켜줌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알람이 울리고</a:t>
            </a:r>
            <a:r>
              <a:rPr lang="en-US" altLang="ko-KR" dirty="0"/>
              <a:t>, </a:t>
            </a:r>
            <a:r>
              <a:rPr lang="ko-KR" altLang="en-US" dirty="0" err="1"/>
              <a:t>부저가</a:t>
            </a:r>
            <a:r>
              <a:rPr lang="ko-KR" altLang="en-US" dirty="0"/>
              <a:t> 울렸을 때</a:t>
            </a:r>
            <a:r>
              <a:rPr lang="en-US" altLang="ko-KR" dirty="0"/>
              <a:t>, </a:t>
            </a:r>
            <a:r>
              <a:rPr lang="ko-KR" altLang="en-US" dirty="0"/>
              <a:t>사람이 잠에서</a:t>
            </a:r>
            <a:endParaRPr lang="en-US" altLang="ko-KR" dirty="0"/>
          </a:p>
          <a:p>
            <a:r>
              <a:rPr lang="ko-KR" altLang="en-US" dirty="0"/>
              <a:t>깨어난 것을 판단하여 </a:t>
            </a:r>
            <a:r>
              <a:rPr lang="ko-KR" altLang="en-US" dirty="0" err="1"/>
              <a:t>부저를</a:t>
            </a:r>
            <a:r>
              <a:rPr lang="ko-KR" altLang="en-US" dirty="0"/>
              <a:t> 끄게 설정함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118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553C78-454A-47E6-B9AB-33756749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8" y="1238250"/>
            <a:ext cx="3476625" cy="270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983D5-8D3A-4756-B73F-C638ED4C4893}"/>
              </a:ext>
            </a:extLst>
          </p:cNvPr>
          <p:cNvSpPr txBox="1"/>
          <p:nvPr/>
        </p:nvSpPr>
        <p:spPr>
          <a:xfrm>
            <a:off x="4933950" y="2324100"/>
            <a:ext cx="588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휴대폰 알람이 울림에도 감지가 없을 시</a:t>
            </a:r>
            <a:r>
              <a:rPr lang="en-US" altLang="ko-KR" dirty="0"/>
              <a:t>, </a:t>
            </a:r>
            <a:r>
              <a:rPr lang="ko-KR" altLang="en-US" dirty="0" err="1"/>
              <a:t>부저를</a:t>
            </a:r>
            <a:r>
              <a:rPr lang="ko-KR" altLang="en-US" dirty="0"/>
              <a:t> </a:t>
            </a:r>
            <a:r>
              <a:rPr lang="ko-KR" altLang="en-US" dirty="0" err="1"/>
              <a:t>울려줌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80A4F-069B-4E7A-B1B8-2E7FDBE8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8" y="4019550"/>
            <a:ext cx="6381750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DC36A-76EA-472A-802C-224BCFC9A400}"/>
              </a:ext>
            </a:extLst>
          </p:cNvPr>
          <p:cNvSpPr txBox="1"/>
          <p:nvPr/>
        </p:nvSpPr>
        <p:spPr>
          <a:xfrm>
            <a:off x="7391400" y="4547711"/>
            <a:ext cx="4650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센서가 계속 감지되지 않을 때</a:t>
            </a:r>
            <a:r>
              <a:rPr lang="en-US" altLang="ko-KR" dirty="0"/>
              <a:t>, </a:t>
            </a:r>
            <a:r>
              <a:rPr lang="ko-KR" altLang="en-US" dirty="0"/>
              <a:t>온도 값을</a:t>
            </a:r>
            <a:endParaRPr lang="en-US" altLang="ko-KR" dirty="0"/>
          </a:p>
          <a:p>
            <a:r>
              <a:rPr lang="ko-KR" altLang="en-US" dirty="0"/>
              <a:t>받아 와 </a:t>
            </a:r>
            <a:r>
              <a:rPr lang="en-US" altLang="ko-KR" dirty="0"/>
              <a:t>26</a:t>
            </a:r>
            <a:r>
              <a:rPr lang="ko-KR" altLang="en-US" dirty="0"/>
              <a:t>도 이하일 때</a:t>
            </a:r>
            <a:r>
              <a:rPr lang="en-US" altLang="ko-KR" dirty="0"/>
              <a:t>(</a:t>
            </a:r>
            <a:r>
              <a:rPr lang="ko-KR" altLang="en-US" dirty="0" err="1"/>
              <a:t>렘수면</a:t>
            </a:r>
            <a:r>
              <a:rPr lang="en-US" altLang="ko-KR" dirty="0"/>
              <a:t>) </a:t>
            </a:r>
            <a:r>
              <a:rPr lang="ko-KR" altLang="en-US" dirty="0" err="1"/>
              <a:t>렘수면을</a:t>
            </a:r>
            <a:endParaRPr lang="en-US" altLang="ko-KR" dirty="0"/>
          </a:p>
          <a:p>
            <a:r>
              <a:rPr lang="ko-KR" altLang="en-US" dirty="0"/>
              <a:t>감지하고 불빛</a:t>
            </a:r>
            <a:r>
              <a:rPr lang="en-US" altLang="ko-KR" dirty="0"/>
              <a:t>, </a:t>
            </a:r>
            <a:r>
              <a:rPr lang="ko-KR" altLang="en-US" dirty="0"/>
              <a:t>선풍기와 같은 전자기기를</a:t>
            </a:r>
            <a:endParaRPr lang="en-US" altLang="ko-KR" dirty="0"/>
          </a:p>
          <a:p>
            <a:r>
              <a:rPr lang="ko-KR" altLang="en-US" dirty="0"/>
              <a:t>끔</a:t>
            </a:r>
            <a:r>
              <a:rPr lang="en-US" altLang="ko-KR" dirty="0"/>
              <a:t>, </a:t>
            </a:r>
            <a:r>
              <a:rPr lang="ko-KR" altLang="en-US" dirty="0" err="1"/>
              <a:t>렘수면이</a:t>
            </a:r>
            <a:r>
              <a:rPr lang="ko-KR" altLang="en-US" dirty="0"/>
              <a:t> 아닌 얕은 수면일 때에는 수면</a:t>
            </a:r>
            <a:endParaRPr lang="en-US" altLang="ko-KR" dirty="0"/>
          </a:p>
          <a:p>
            <a:r>
              <a:rPr lang="ko-KR" altLang="en-US" dirty="0"/>
              <a:t>환경을 갖추기 위해 빛과 전자기기를 </a:t>
            </a:r>
            <a:r>
              <a:rPr lang="ko-KR" altLang="en-US" dirty="0" err="1"/>
              <a:t>켜둠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005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242C7-0D01-4BCC-9F27-7E312D43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409825"/>
            <a:ext cx="4295775" cy="222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A4DA2-94D5-4111-A9ED-76F8B9308527}"/>
              </a:ext>
            </a:extLst>
          </p:cNvPr>
          <p:cNvSpPr txBox="1"/>
          <p:nvPr/>
        </p:nvSpPr>
        <p:spPr>
          <a:xfrm>
            <a:off x="6086475" y="320623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불이 나 온도가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(</a:t>
            </a:r>
            <a:r>
              <a:rPr lang="ko-KR" altLang="en-US" dirty="0"/>
              <a:t>평상시에 감지되지 않는 온도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ko-KR" altLang="en-US" dirty="0"/>
              <a:t>측정 시</a:t>
            </a:r>
            <a:r>
              <a:rPr lang="en-US" altLang="ko-KR" dirty="0"/>
              <a:t>, </a:t>
            </a:r>
            <a:r>
              <a:rPr lang="ko-KR" altLang="en-US" dirty="0" err="1"/>
              <a:t>불이났다는</a:t>
            </a:r>
            <a:r>
              <a:rPr lang="ko-KR" altLang="en-US" dirty="0"/>
              <a:t> 경고문을 출력하고</a:t>
            </a:r>
            <a:r>
              <a:rPr lang="en-US" altLang="ko-KR" dirty="0"/>
              <a:t>, </a:t>
            </a:r>
            <a:r>
              <a:rPr lang="ko-KR" altLang="en-US" dirty="0" err="1"/>
              <a:t>부저를</a:t>
            </a:r>
            <a:r>
              <a:rPr lang="ko-KR" altLang="en-US" dirty="0"/>
              <a:t> 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5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BCCAB-544B-48E0-B93A-0D236C28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4" y="1724025"/>
            <a:ext cx="2447925" cy="4129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61E3B-7A9D-4354-83FC-77266E99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30" y="1309687"/>
            <a:ext cx="2129298" cy="51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4F342F76-D47B-4DDE-9793-854E5845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852795-1FA6-4027-8F49-F5B7F549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51" y="1335326"/>
            <a:ext cx="5725508" cy="42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4F342F76-D47B-4DDE-9793-854E5845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192D0-6A28-4A55-A47A-8B6E8D33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31" y="1335326"/>
            <a:ext cx="2152650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9639F-13AE-423E-A75F-58A93EA56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3" y="1173477"/>
            <a:ext cx="5300300" cy="53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EEC3D565-DA55-4C59-B6B8-0B8A871FD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B679BB-4D07-4261-B405-C5FF54A4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32" y="1602297"/>
            <a:ext cx="3757556" cy="4477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F44D32-663D-4E08-8268-75058E04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08" y="1602297"/>
            <a:ext cx="3842403" cy="4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4680" y="2354707"/>
            <a:ext cx="338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001/     ITEM &amp; STRATEGY 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4680" y="2931455"/>
            <a:ext cx="353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002/     App &amp; Web preview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4680" y="3429000"/>
            <a:ext cx="313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003/     Server Algorithm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4680" y="3952716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004/     Application Algorithm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4680" y="4476432"/>
            <a:ext cx="205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005/     Testing 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4680" y="1528894"/>
            <a:ext cx="3385157" cy="461665"/>
          </a:xfrm>
          <a:prstGeom prst="rect">
            <a:avLst/>
          </a:prstGeom>
          <a:solidFill>
            <a:srgbClr val="453D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4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88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C73BA97A-DCFB-4927-8A4B-9D5E4BD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26" y="1394050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789370-18B6-4013-951E-008F2C1F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86" y="1394050"/>
            <a:ext cx="5011546" cy="43708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2CB388-2FCD-402A-9C43-75BDE795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81" y="1819512"/>
            <a:ext cx="5793765" cy="44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C98B39-96F0-497F-A9E6-30901433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67" y="1293381"/>
            <a:ext cx="5813805" cy="4795486"/>
          </a:xfrm>
          <a:prstGeom prst="rect">
            <a:avLst/>
          </a:prstGeom>
        </p:spPr>
      </p:pic>
      <p:pic>
        <p:nvPicPr>
          <p:cNvPr id="8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77BBD4DF-1680-47CA-99DC-9759A744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" y="1360494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C8E7E0-1E51-4676-9134-24FB7736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71" y="1764104"/>
            <a:ext cx="5936861" cy="47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77BBD4DF-1680-47CA-99DC-9759A744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" y="1360494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94" y="1473548"/>
            <a:ext cx="4638675" cy="3181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1469" y="2897351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교수님 수정사항 </a:t>
            </a:r>
            <a:r>
              <a:rPr lang="en-US" altLang="ko-KR" dirty="0">
                <a:solidFill>
                  <a:srgbClr val="FF0000"/>
                </a:solidFill>
              </a:rPr>
              <a:t>^_^</a:t>
            </a:r>
            <a:endParaRPr lang="en-US" altLang="ko-KR" dirty="0"/>
          </a:p>
          <a:p>
            <a:r>
              <a:rPr lang="ko-KR" altLang="en-US" dirty="0"/>
              <a:t>파일이 이미 있는지</a:t>
            </a:r>
            <a:endParaRPr lang="en-US" altLang="ko-KR" dirty="0"/>
          </a:p>
          <a:p>
            <a:r>
              <a:rPr lang="ko-KR" altLang="en-US" dirty="0"/>
              <a:t>확인 후 </a:t>
            </a:r>
            <a:r>
              <a:rPr lang="en-US" altLang="ko-KR" dirty="0" err="1"/>
              <a:t>db</a:t>
            </a:r>
            <a:r>
              <a:rPr lang="ko-KR" altLang="en-US" dirty="0"/>
              <a:t>파일을 만듭니다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71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56BB3-28AE-434D-A162-14E8F90E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44" y="1052818"/>
            <a:ext cx="4974687" cy="5557707"/>
          </a:xfrm>
          <a:prstGeom prst="rect">
            <a:avLst/>
          </a:prstGeom>
        </p:spPr>
      </p:pic>
      <p:pic>
        <p:nvPicPr>
          <p:cNvPr id="7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C1715B9E-0EE1-4314-AE42-A9A69EB3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C7FF0E-CD0B-4480-B9C6-AB318B56E201}"/>
              </a:ext>
            </a:extLst>
          </p:cNvPr>
          <p:cNvSpPr txBox="1"/>
          <p:nvPr/>
        </p:nvSpPr>
        <p:spPr>
          <a:xfrm>
            <a:off x="8900720" y="2827090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알람을 시스템에 넘겨줌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83174-2EA4-460C-BC4D-01A179168B9C}"/>
              </a:ext>
            </a:extLst>
          </p:cNvPr>
          <p:cNvSpPr txBox="1"/>
          <p:nvPr/>
        </p:nvSpPr>
        <p:spPr>
          <a:xfrm>
            <a:off x="8907410" y="4328719"/>
            <a:ext cx="2273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알람을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넘김</a:t>
            </a:r>
          </a:p>
        </p:txBody>
      </p:sp>
    </p:spTree>
    <p:extLst>
      <p:ext uri="{BB962C8B-B14F-4D97-AF65-F5344CB8AC3E}">
        <p14:creationId xmlns:p14="http://schemas.microsoft.com/office/powerpoint/2010/main" val="2613187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ADCC6-3E15-49FE-920D-9B26814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37" y="1052889"/>
            <a:ext cx="4435377" cy="5537774"/>
          </a:xfrm>
          <a:prstGeom prst="rect">
            <a:avLst/>
          </a:prstGeom>
        </p:spPr>
      </p:pic>
      <p:pic>
        <p:nvPicPr>
          <p:cNvPr id="10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ED9A8995-2B55-4CDE-8814-3CA53AB2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ADA62F61-13BC-4010-A0C5-9F11414A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30B71-42D7-4AAE-9A78-FF298210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75" y="1293381"/>
            <a:ext cx="7445051" cy="37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50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0AFD18-2E9D-48EF-AAD3-88F0C690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2" y="1604526"/>
            <a:ext cx="6046132" cy="4217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9" b="13212"/>
          <a:stretch/>
        </p:blipFill>
        <p:spPr>
          <a:xfrm>
            <a:off x="657002" y="1656720"/>
            <a:ext cx="2603583" cy="4165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8332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1807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Testing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걍">
            <a:hlinkClick r:id="" action="ppaction://media"/>
            <a:extLst>
              <a:ext uri="{FF2B5EF4-FFF2-40B4-BE49-F238E27FC236}">
                <a16:creationId xmlns:a16="http://schemas.microsoft.com/office/drawing/2014/main" id="{62967F13-BA6A-48EE-8C41-D62BFE927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900" y="1968500"/>
            <a:ext cx="81153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A461A-6041-47B9-B21E-5CF41CCB1116}"/>
              </a:ext>
            </a:extLst>
          </p:cNvPr>
          <p:cNvSpPr txBox="1"/>
          <p:nvPr/>
        </p:nvSpPr>
        <p:spPr>
          <a:xfrm>
            <a:off x="5638800" y="158964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 감지 확인</a:t>
            </a:r>
          </a:p>
        </p:txBody>
      </p:sp>
    </p:spTree>
    <p:extLst>
      <p:ext uri="{BB962C8B-B14F-4D97-AF65-F5344CB8AC3E}">
        <p14:creationId xmlns:p14="http://schemas.microsoft.com/office/powerpoint/2010/main" val="2184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63252" y="4475184"/>
            <a:ext cx="346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dirty="0">
              <a:solidFill>
                <a:srgbClr val="453D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03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1" y="11485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646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ITEM &amp; STRATEGY 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CB9B7-125A-4BE2-8FB4-B7B892F2A3A5}"/>
              </a:ext>
            </a:extLst>
          </p:cNvPr>
          <p:cNvSpPr/>
          <p:nvPr/>
        </p:nvSpPr>
        <p:spPr>
          <a:xfrm>
            <a:off x="546651" y="1669774"/>
            <a:ext cx="11141765" cy="4642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CA3A90-6C75-4B3A-824E-4F06FDE567E6}"/>
              </a:ext>
            </a:extLst>
          </p:cNvPr>
          <p:cNvSpPr/>
          <p:nvPr/>
        </p:nvSpPr>
        <p:spPr>
          <a:xfrm>
            <a:off x="1207410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6B3202-2B32-486E-9C7F-A4A1DC2929C1}"/>
              </a:ext>
            </a:extLst>
          </p:cNvPr>
          <p:cNvSpPr/>
          <p:nvPr/>
        </p:nvSpPr>
        <p:spPr>
          <a:xfrm>
            <a:off x="4752738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EDA072-DD2F-475F-8E70-0989F13C42D3}"/>
              </a:ext>
            </a:extLst>
          </p:cNvPr>
          <p:cNvSpPr/>
          <p:nvPr/>
        </p:nvSpPr>
        <p:spPr>
          <a:xfrm>
            <a:off x="8298066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9E417-2FBF-4BBA-A830-BF01141EE398}"/>
              </a:ext>
            </a:extLst>
          </p:cNvPr>
          <p:cNvSpPr txBox="1"/>
          <p:nvPr/>
        </p:nvSpPr>
        <p:spPr>
          <a:xfrm>
            <a:off x="1602228" y="5386793"/>
            <a:ext cx="1939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수면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58AE3-ED6B-43C8-B673-50FC2EF748ED}"/>
              </a:ext>
            </a:extLst>
          </p:cNvPr>
          <p:cNvSpPr txBox="1"/>
          <p:nvPr/>
        </p:nvSpPr>
        <p:spPr>
          <a:xfrm>
            <a:off x="5147558" y="5386792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전기 절약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0518A-BE72-4376-AE3F-BEBFAA7CD234}"/>
              </a:ext>
            </a:extLst>
          </p:cNvPr>
          <p:cNvSpPr txBox="1"/>
          <p:nvPr/>
        </p:nvSpPr>
        <p:spPr>
          <a:xfrm>
            <a:off x="8339422" y="5386791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어플리케이션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EA0716-EEE5-4AC0-A467-A49283485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38" y="2881106"/>
            <a:ext cx="1552349" cy="15523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D60A5E-B06C-4082-8EB6-0288F24541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32" y="2892416"/>
            <a:ext cx="1784984" cy="17849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550BB3-82D8-4EC1-A40D-9E67D63A58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06" y="2892416"/>
            <a:ext cx="1562387" cy="15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59352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5CE20-E50E-492C-B3EF-01F38C89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9" y="2522866"/>
            <a:ext cx="1300593" cy="1300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20DF1-FA09-4FD1-B75F-437E4E86A4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96" y="2603193"/>
            <a:ext cx="1300594" cy="130059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BFF5479-F6A3-414A-8246-4A533C8B345D}"/>
              </a:ext>
            </a:extLst>
          </p:cNvPr>
          <p:cNvSpPr/>
          <p:nvPr/>
        </p:nvSpPr>
        <p:spPr>
          <a:xfrm>
            <a:off x="5867578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B99B92-2924-45D3-BBB3-C7847354FE33}"/>
              </a:ext>
            </a:extLst>
          </p:cNvPr>
          <p:cNvSpPr/>
          <p:nvPr/>
        </p:nvSpPr>
        <p:spPr>
          <a:xfrm>
            <a:off x="3426847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77D7537-C96F-484C-A83A-67D1F7031E48}"/>
              </a:ext>
            </a:extLst>
          </p:cNvPr>
          <p:cNvSpPr/>
          <p:nvPr/>
        </p:nvSpPr>
        <p:spPr>
          <a:xfrm>
            <a:off x="8257865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B3859D-1A0D-434A-B56C-A6431C062496}"/>
              </a:ext>
            </a:extLst>
          </p:cNvPr>
          <p:cNvSpPr/>
          <p:nvPr/>
        </p:nvSpPr>
        <p:spPr>
          <a:xfrm>
            <a:off x="218711" y="2172368"/>
            <a:ext cx="2958584" cy="24084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F6F14C7-2C55-45A8-9463-FDF1A181C54A}"/>
              </a:ext>
            </a:extLst>
          </p:cNvPr>
          <p:cNvSpPr/>
          <p:nvPr/>
        </p:nvSpPr>
        <p:spPr>
          <a:xfrm>
            <a:off x="9081131" y="2172368"/>
            <a:ext cx="2958584" cy="24084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0B05E5-14E5-47A0-83DE-EF81C312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9" y="3358663"/>
            <a:ext cx="1031119" cy="1031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077E78-5187-4DF6-A9CF-FB1478F784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00" y="2575178"/>
            <a:ext cx="886386" cy="8863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75EF36-AF26-4752-87E7-99102F4845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" y="2286777"/>
            <a:ext cx="886385" cy="8863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CDF15C-F9D4-4E4B-AE2C-3E56A5BE67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90" y="3386678"/>
            <a:ext cx="1031119" cy="10311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BE8254-3477-4331-B8B7-C00F8FF8E0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31" y="2603193"/>
            <a:ext cx="886386" cy="8863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D38DBD-B337-4CF1-9730-E92D34F521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969" y="2314792"/>
            <a:ext cx="886385" cy="8863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35A60-0966-4C60-BF6E-0CF9C880C33D}"/>
              </a:ext>
            </a:extLst>
          </p:cNvPr>
          <p:cNvSpPr/>
          <p:nvPr/>
        </p:nvSpPr>
        <p:spPr>
          <a:xfrm rot="5400000">
            <a:off x="5749010" y="1991283"/>
            <a:ext cx="706572" cy="1030390"/>
          </a:xfrm>
          <a:prstGeom prst="rightArrow">
            <a:avLst>
              <a:gd name="adj1" fmla="val 46587"/>
              <a:gd name="adj2" fmla="val 37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581D33A-4651-460E-AB97-D140146AC69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24" y="1090528"/>
            <a:ext cx="1131503" cy="11315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BE01A9-54BF-451B-B517-4FFB0FBB38F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64" y="1090529"/>
            <a:ext cx="1131502" cy="1131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DCB27B-8CFC-41C0-AEE9-CAD154BC8D56}"/>
              </a:ext>
            </a:extLst>
          </p:cNvPr>
          <p:cNvSpPr txBox="1"/>
          <p:nvPr/>
        </p:nvSpPr>
        <p:spPr>
          <a:xfrm>
            <a:off x="4460181" y="3823459"/>
            <a:ext cx="851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논렘수면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A76686-C78F-4C3F-B6F5-47CE52A2E18F}"/>
              </a:ext>
            </a:extLst>
          </p:cNvPr>
          <p:cNvSpPr txBox="1"/>
          <p:nvPr/>
        </p:nvSpPr>
        <p:spPr>
          <a:xfrm>
            <a:off x="7011745" y="3853807"/>
            <a:ext cx="6848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렘수면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6A6880-816E-4547-960E-1D6146DD9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69" y="4897612"/>
            <a:ext cx="1300595" cy="13005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8BB3B8-A83B-4223-A5D9-B90EE1241578}"/>
              </a:ext>
            </a:extLst>
          </p:cNvPr>
          <p:cNvSpPr txBox="1"/>
          <p:nvPr/>
        </p:nvSpPr>
        <p:spPr>
          <a:xfrm>
            <a:off x="3471951" y="6278568"/>
            <a:ext cx="10755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 경보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49AF4A-6137-472E-9D22-4855EA70E86C}"/>
              </a:ext>
            </a:extLst>
          </p:cNvPr>
          <p:cNvSpPr txBox="1"/>
          <p:nvPr/>
        </p:nvSpPr>
        <p:spPr>
          <a:xfrm>
            <a:off x="7070271" y="6278568"/>
            <a:ext cx="10167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Shutdown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scontent-hkg3-1.xx.fbcdn.net/v/t1.15752-9/48380355_375708246509457_1801972061820682240_n.png?_nc_cat=101&amp;_nc_ht=scontent-hkg3-1.xx&amp;oh=d142b83ae04bfb75fd297cef95d2171c&amp;oe=5C8F76C4">
            <a:extLst>
              <a:ext uri="{FF2B5EF4-FFF2-40B4-BE49-F238E27FC236}">
                <a16:creationId xmlns:a16="http://schemas.microsoft.com/office/drawing/2014/main" id="{5B5E3584-0723-46F6-82DC-9C51C9744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47257" r="14965"/>
          <a:stretch/>
        </p:blipFill>
        <p:spPr bwMode="auto">
          <a:xfrm>
            <a:off x="7041805" y="4956334"/>
            <a:ext cx="971340" cy="130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389D24-0253-437E-B69C-B56AB2DBF6DC}"/>
              </a:ext>
            </a:extLst>
          </p:cNvPr>
          <p:cNvSpPr txBox="1"/>
          <p:nvPr/>
        </p:nvSpPr>
        <p:spPr>
          <a:xfrm>
            <a:off x="877026" y="148414"/>
            <a:ext cx="4646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ITEM &amp; STRATEGY 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87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94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 &amp; Web preview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052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053B239D-FA14-4F27-B6D5-CFE853B4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88" y="1335327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E4A49E92-CCCB-4CA1-8A6B-9F67B56E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90" y="1335327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760B8471-0F5C-47FF-9EE1-EF242654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9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94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 &amp; Web preview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https://scontent-hkg3-1.xx.fbcdn.net/v/t1.15752-9/48380355_375708246509457_1801972061820682240_n.png?_nc_cat=101&amp;_nc_ht=scontent-hkg3-1.xx&amp;oh=d142b83ae04bfb75fd297cef95d2171c&amp;oe=5C8F76C4">
            <a:extLst>
              <a:ext uri="{FF2B5EF4-FFF2-40B4-BE49-F238E27FC236}">
                <a16:creationId xmlns:a16="http://schemas.microsoft.com/office/drawing/2014/main" id="{DEFA8859-93C3-40D3-BE7A-209AD36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06" y="1551964"/>
            <a:ext cx="2637813" cy="46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12"/>
          <a:stretch/>
        </p:blipFill>
        <p:spPr>
          <a:xfrm>
            <a:off x="7694739" y="1551964"/>
            <a:ext cx="2603583" cy="46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A0D0BB-29C8-45B0-86AB-B304F9948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8" t="21807" r="17414" b="24860"/>
          <a:stretch/>
        </p:blipFill>
        <p:spPr>
          <a:xfrm>
            <a:off x="877026" y="1615155"/>
            <a:ext cx="6703094" cy="42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6572A-44D6-4FFF-9DDB-17884CDD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4" y="1178041"/>
            <a:ext cx="4429125" cy="173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3F7E81-53E6-45F2-AC52-28F22AD8C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" y="1165588"/>
            <a:ext cx="5353050" cy="524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9A8E1-9077-44C6-A1C2-45D9E8E11D5B}"/>
              </a:ext>
            </a:extLst>
          </p:cNvPr>
          <p:cNvSpPr txBox="1"/>
          <p:nvPr/>
        </p:nvSpPr>
        <p:spPr>
          <a:xfrm>
            <a:off x="5980583" y="3466559"/>
            <a:ext cx="582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HTTPRequestHandler</a:t>
            </a:r>
            <a:r>
              <a:rPr lang="ko-KR" altLang="en-US" dirty="0"/>
              <a:t>로 </a:t>
            </a:r>
            <a:r>
              <a:rPr lang="en-US" altLang="ko-KR" dirty="0"/>
              <a:t>http</a:t>
            </a:r>
            <a:r>
              <a:rPr lang="ko-KR" altLang="en-US" dirty="0"/>
              <a:t>서버에서 전송한 </a:t>
            </a:r>
            <a:r>
              <a:rPr lang="en-US" altLang="ko-KR" dirty="0" err="1"/>
              <a:t>cmd</a:t>
            </a:r>
            <a:r>
              <a:rPr lang="ko-KR" altLang="en-US" dirty="0"/>
              <a:t>값을</a:t>
            </a:r>
            <a:endParaRPr lang="en-US" altLang="ko-KR" dirty="0"/>
          </a:p>
          <a:p>
            <a:pPr algn="ctr"/>
            <a:r>
              <a:rPr lang="en-US" altLang="ko-KR" dirty="0"/>
              <a:t>If</a:t>
            </a:r>
            <a:r>
              <a:rPr lang="ko-KR" altLang="en-US" dirty="0"/>
              <a:t>문을 통해 확인 후 실행시킴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C3D96-E627-46B7-889A-7FEE996D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92" y="2492491"/>
            <a:ext cx="4067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BF5104-654A-4C3E-A322-3249B85E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8" y="1340311"/>
            <a:ext cx="3156589" cy="4741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B44E03-88B4-4CA2-8F34-9E7C72019B2D}"/>
              </a:ext>
            </a:extLst>
          </p:cNvPr>
          <p:cNvSpPr txBox="1"/>
          <p:nvPr/>
        </p:nvSpPr>
        <p:spPr>
          <a:xfrm>
            <a:off x="3896717" y="3548449"/>
            <a:ext cx="303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센서 출력 및 초기화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FA2F8-2C7E-408C-9006-6BA87E1A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24" y="2005373"/>
            <a:ext cx="733425" cy="180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03C5E8-B4DA-4112-B5BF-DE016757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524" y="2248750"/>
            <a:ext cx="4257675" cy="60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5EBBA-BF71-4881-856B-A26542B9E31A}"/>
              </a:ext>
            </a:extLst>
          </p:cNvPr>
          <p:cNvSpPr txBox="1"/>
          <p:nvPr/>
        </p:nvSpPr>
        <p:spPr>
          <a:xfrm>
            <a:off x="7897236" y="3290500"/>
            <a:ext cx="303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모듈을 사용하여 리눅스 명령어</a:t>
            </a:r>
            <a:r>
              <a:rPr lang="en-US" altLang="ko-KR" dirty="0"/>
              <a:t>(./</a:t>
            </a:r>
            <a:r>
              <a:rPr lang="en-US" altLang="ko-KR" dirty="0" err="1"/>
              <a:t>MySleep</a:t>
            </a:r>
            <a:r>
              <a:rPr lang="en-US" altLang="ko-KR" dirty="0"/>
              <a:t>)</a:t>
            </a:r>
            <a:r>
              <a:rPr lang="ko-KR" altLang="en-US" dirty="0"/>
              <a:t>를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9E884-D8AC-435C-BB61-B15808F75E84}"/>
              </a:ext>
            </a:extLst>
          </p:cNvPr>
          <p:cNvSpPr txBox="1"/>
          <p:nvPr/>
        </p:nvSpPr>
        <p:spPr>
          <a:xfrm>
            <a:off x="7288141" y="4378506"/>
            <a:ext cx="474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포트번호 </a:t>
            </a:r>
            <a:r>
              <a:rPr lang="en-US" altLang="ko-KR" dirty="0"/>
              <a:t>8002</a:t>
            </a:r>
            <a:r>
              <a:rPr lang="ko-KR" altLang="en-US" dirty="0"/>
              <a:t>번으로 접속할 수 있도록 함</a:t>
            </a:r>
            <a:endParaRPr lang="en-US" altLang="ko-KR" dirty="0"/>
          </a:p>
          <a:p>
            <a:r>
              <a:rPr lang="en-US" altLang="ko-KR" dirty="0" err="1"/>
              <a:t>Server_forever</a:t>
            </a:r>
            <a:r>
              <a:rPr lang="en-US" altLang="ko-KR" dirty="0"/>
              <a:t>()</a:t>
            </a:r>
            <a:r>
              <a:rPr lang="ko-KR" altLang="en-US" dirty="0"/>
              <a:t>함수를 통해 웹서버를 계속 실행 시킴</a:t>
            </a:r>
          </a:p>
        </p:txBody>
      </p:sp>
    </p:spTree>
    <p:extLst>
      <p:ext uri="{BB962C8B-B14F-4D97-AF65-F5344CB8AC3E}">
        <p14:creationId xmlns:p14="http://schemas.microsoft.com/office/powerpoint/2010/main" val="24546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331</Words>
  <Application>Microsoft Office PowerPoint</Application>
  <PresentationFormat>와이드스크린</PresentationFormat>
  <Paragraphs>96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유 지혁</cp:lastModifiedBy>
  <cp:revision>29</cp:revision>
  <dcterms:created xsi:type="dcterms:W3CDTF">2017-08-24T07:29:55Z</dcterms:created>
  <dcterms:modified xsi:type="dcterms:W3CDTF">2022-01-31T05:28:50Z</dcterms:modified>
</cp:coreProperties>
</file>